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2" r:id="rId7"/>
    <p:sldId id="265" r:id="rId8"/>
    <p:sldId id="260" r:id="rId9"/>
    <p:sldId id="262" r:id="rId10"/>
    <p:sldId id="263" r:id="rId11"/>
    <p:sldId id="264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78" r:id="rId20"/>
    <p:sldId id="277" r:id="rId21"/>
    <p:sldId id="279" r:id="rId22"/>
    <p:sldId id="274" r:id="rId23"/>
    <p:sldId id="275" r:id="rId24"/>
    <p:sldId id="276" r:id="rId25"/>
    <p:sldId id="280" r:id="rId26"/>
    <p:sldId id="281" r:id="rId27"/>
    <p:sldId id="283" r:id="rId28"/>
    <p:sldId id="284" r:id="rId29"/>
    <p:sldId id="28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0532F1-0CC6-410B-AC86-427A82D2E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11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計算物理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202B95-E056-478E-AA25-957527651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899778"/>
          </a:xfrm>
        </p:spPr>
        <p:txBody>
          <a:bodyPr>
            <a:normAutofit/>
          </a:bodyPr>
          <a:lstStyle/>
          <a:p>
            <a:r>
              <a:rPr lang="en-US" altLang="zh-TW" sz="2800" cap="none" dirty="0">
                <a:latin typeface="Arial Black" panose="020B0A04020102020204" pitchFamily="34" charset="0"/>
              </a:rPr>
              <a:t>Hw4: fourth-order Runge Kutta</a:t>
            </a: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585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34F65-6E61-4F82-915F-B5B5A460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D3966-3784-40D8-B067-B9135AEE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956D9E-DCB6-497D-B166-8BDF124E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1" y="2015732"/>
            <a:ext cx="11474108" cy="200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6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74D35-B5DD-45D4-B05C-DD2A1896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5932A3-7AD2-4E2E-935D-287AFD2B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3815136-55D8-40FE-9ECA-564871A904C5}"/>
              </a:ext>
            </a:extLst>
          </p:cNvPr>
          <p:cNvGrpSpPr/>
          <p:nvPr/>
        </p:nvGrpSpPr>
        <p:grpSpPr>
          <a:xfrm>
            <a:off x="1534696" y="2015732"/>
            <a:ext cx="5725086" cy="2229557"/>
            <a:chOff x="1534696" y="2015732"/>
            <a:chExt cx="5725086" cy="222955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F12512B-2B34-483F-A0E5-1C07D788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4696" y="2015732"/>
              <a:ext cx="4939995" cy="111477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7A57887-A3AD-486A-83FD-1C7009B9A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961"/>
            <a:stretch/>
          </p:blipFill>
          <p:spPr>
            <a:xfrm>
              <a:off x="1534696" y="3130510"/>
              <a:ext cx="5725086" cy="1114779"/>
            </a:xfrm>
            <a:prstGeom prst="rect">
              <a:avLst/>
            </a:prstGeom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0072BE2-2615-4D74-8DF3-2FBBBF584ECF}"/>
              </a:ext>
            </a:extLst>
          </p:cNvPr>
          <p:cNvSpPr/>
          <p:nvPr/>
        </p:nvSpPr>
        <p:spPr>
          <a:xfrm>
            <a:off x="1866476" y="3124481"/>
            <a:ext cx="2530763" cy="5634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29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7F4E8-E90E-40E2-9C25-2E7F870C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899C83-C992-4F04-A63E-C61B37CD2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15EC28-FF5A-4381-988B-D06D584A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8" y="117144"/>
            <a:ext cx="9888256" cy="66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9744643-2F72-416C-8F29-61676820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564456" y="-2657387"/>
            <a:ext cx="46905638" cy="314200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708C0E-0F1E-42A5-9C1E-5CE97E8A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A663D-5CF7-455E-834B-CC8748FE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B78ECB-62B2-4A74-A3CF-4746F62CF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72" y="318113"/>
            <a:ext cx="7693892" cy="59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DA9703-CED5-4363-8A05-8E6FE5074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4291" y1="46275" x2="55166" y2="47404"/>
                        <a14:backgroundMark x1="55166" y1="47404" x2="55166" y2="474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54139" y="-2514600"/>
            <a:ext cx="43065891" cy="334118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273B561-FE00-4720-9BFB-C8A96FDF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754E3-6047-4A56-BF25-8EB720AC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FB3A9E-74F5-4CAC-8E98-616EFA7D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656" y="664255"/>
            <a:ext cx="7629236" cy="56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32B0D-BBB1-4132-9FE3-1641217A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33C47-03BB-4159-91C8-3A356C6E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73B441-F194-407A-AD2C-71BC1F0A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20" y="804519"/>
            <a:ext cx="9201760" cy="45780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7252119-398F-446B-AD34-F2FCF8DF1D09}"/>
              </a:ext>
            </a:extLst>
          </p:cNvPr>
          <p:cNvSpPr/>
          <p:nvPr/>
        </p:nvSpPr>
        <p:spPr>
          <a:xfrm>
            <a:off x="7170049" y="3493655"/>
            <a:ext cx="1154545" cy="7181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0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25117-7CF6-4CE6-B63C-6D29656B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4131A9EA-28BB-4280-940D-AFF2FFD58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122" y="564471"/>
            <a:ext cx="8537210" cy="5489010"/>
          </a:xfrm>
        </p:spPr>
      </p:pic>
    </p:spTree>
    <p:extLst>
      <p:ext uri="{BB962C8B-B14F-4D97-AF65-F5344CB8AC3E}">
        <p14:creationId xmlns:p14="http://schemas.microsoft.com/office/powerpoint/2010/main" val="233489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6934A-0A53-4B3B-B7A6-954309E1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 vs error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DDA8D-276B-4755-99F5-B6D6AF774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344C25-A45A-4A71-A1B0-3E65411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94" y="586224"/>
            <a:ext cx="6431460" cy="48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0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963F-A42C-408E-9C6F-1EE1888F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0B8B6F2-F1A6-421B-9EC3-F5FA7FF50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′′′′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sz="3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200" dirty="0"/>
              </a:p>
              <a:p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3200" b="0" dirty="0"/>
              </a:p>
              <a:p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    =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0B8B6F2-F1A6-421B-9EC3-F5FA7FF50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BCEF8-5A15-4086-8840-CC330E7B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BC64DB-4587-4EF3-992E-01F4AA21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37BCCE-D782-4BA8-96AD-3499949D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797811"/>
            <a:ext cx="5519635" cy="55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CF6F5-87FA-4358-B12C-C2048C25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A96BD4A-3889-42B8-AF86-125375526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500" dirty="0"/>
                  <a:t>Solve the initial value problem, find </a:t>
                </a:r>
                <a14:m>
                  <m:oMath xmlns:m="http://schemas.openxmlformats.org/officeDocument/2006/math"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altLang="zh-TW" sz="25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5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zh-TW" altLang="en-US" sz="25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TW" altLang="en-US" sz="2500" i="1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5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zh-TW" sz="25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5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25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5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500" dirty="0"/>
                  <a:t>Use the fourth-order Runge Kutta method, show the error with respect to the interval size h. </a:t>
                </a:r>
                <a:endParaRPr lang="zh-TW" altLang="en-US" sz="25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A96BD4A-3889-42B8-AF86-125375526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10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57D5C-D997-4533-A267-C77DD3D9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55E69E-E764-44B8-94D1-38ACBF808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01" y="581396"/>
            <a:ext cx="7312597" cy="4942241"/>
          </a:xfrm>
        </p:spPr>
      </p:pic>
    </p:spTree>
    <p:extLst>
      <p:ext uri="{BB962C8B-B14F-4D97-AF65-F5344CB8AC3E}">
        <p14:creationId xmlns:p14="http://schemas.microsoft.com/office/powerpoint/2010/main" val="388159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C2525-5FE2-4C48-9F73-D36AC123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0D8D81-B9B6-40AC-A4B7-9C1CB29EC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023219-19D5-4899-82B9-76E4DB9A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795636"/>
            <a:ext cx="7725051" cy="55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1290B-3B97-4B27-AB1E-974C0C9B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6E0028-C5E8-42A2-BFEA-DAFE7B0E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5CD48-100F-43BD-BAE4-D3198992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804519"/>
            <a:ext cx="7403462" cy="14171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C2E88B-0333-45C8-AF39-17D417DE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21" y="2383661"/>
            <a:ext cx="6656299" cy="3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3FB9F-97D4-4036-B248-BEEEBBC3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F8A8376-DA88-4727-B342-44FE4E44A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28" y="651888"/>
            <a:ext cx="7122665" cy="4813875"/>
          </a:xfrm>
        </p:spPr>
      </p:pic>
    </p:spTree>
    <p:extLst>
      <p:ext uri="{BB962C8B-B14F-4D97-AF65-F5344CB8AC3E}">
        <p14:creationId xmlns:p14="http://schemas.microsoft.com/office/powerpoint/2010/main" val="10692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E4FFC-1C53-40D7-90AC-CC9CC6F0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C189BF-D689-49E4-B773-70D51D196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B2A9E9-145E-49A6-A8DF-046C201D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570" y="412337"/>
            <a:ext cx="7384648" cy="5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044D4-29AD-4971-ADFE-FE296F68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3E0A1B-9065-4D7F-921D-A0813E5AE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96" y="688844"/>
            <a:ext cx="6879597" cy="4649597"/>
          </a:xfrm>
        </p:spPr>
      </p:pic>
    </p:spTree>
    <p:extLst>
      <p:ext uri="{BB962C8B-B14F-4D97-AF65-F5344CB8AC3E}">
        <p14:creationId xmlns:p14="http://schemas.microsoft.com/office/powerpoint/2010/main" val="623704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23E5A-A292-4083-9EF2-F2BCAEEA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A3286-09A3-44E6-B628-54FE0FCE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3B0C35-ECA7-434F-AB26-39A64F2F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804518"/>
            <a:ext cx="7806074" cy="51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5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0AE60-540C-4F89-94A4-E254704A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Error function</a:t>
            </a:r>
            <a:endParaRPr lang="zh-TW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35E0A1-716D-43D7-9DBE-9830E2D0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4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4400" b="0" i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4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35E0A1-716D-43D7-9DBE-9830E2D0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6E297BE7-A1FD-471D-A8D8-A640C46B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982" y="3881326"/>
            <a:ext cx="7872264" cy="1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D8735-1C0A-47DD-9D71-87407252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CB0EC-8A49-4BF5-BF31-861F1DE6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C2786-AF1F-4445-8FC5-626C25E1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804519"/>
            <a:ext cx="6655442" cy="47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527DA-774E-4D63-9D9E-6078BFBE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A2F00-E439-4580-ACA1-CF0D6EE5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510EF5-C789-4543-A278-251A091D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46" y="1026795"/>
            <a:ext cx="6501332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2A864-0288-46FC-94BF-B94623EB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Runge </a:t>
            </a:r>
            <a:r>
              <a:rPr lang="en-US" altLang="zh-TW" dirty="0" err="1"/>
              <a:t>kutta</a:t>
            </a:r>
            <a:r>
              <a:rPr lang="en-US" altLang="zh-TW" dirty="0"/>
              <a:t>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06FA95-CF22-4A02-9CFD-EDAB26A16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Runge </a:t>
                </a:r>
                <a:r>
                  <a:rPr lang="en-US" altLang="zh-TW" dirty="0" err="1"/>
                  <a:t>kutta</a:t>
                </a:r>
                <a:r>
                  <a:rPr lang="en-US" altLang="zh-TW" dirty="0"/>
                  <a:t> is a method for solving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ordinary differential equation.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TW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b="0" dirty="0"/>
                  <a:t>   </a:t>
                </a:r>
                <a:endParaRPr lang="en-US" altLang="zh-TW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06FA95-CF22-4A02-9CFD-EDAB26A16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10994BAF-0EB3-4541-B4C2-043751F71FE5}"/>
              </a:ext>
            </a:extLst>
          </p:cNvPr>
          <p:cNvGrpSpPr/>
          <p:nvPr/>
        </p:nvGrpSpPr>
        <p:grpSpPr>
          <a:xfrm>
            <a:off x="3897745" y="4257234"/>
            <a:ext cx="1902691" cy="1055192"/>
            <a:chOff x="3897745" y="3811580"/>
            <a:chExt cx="1902691" cy="1055192"/>
          </a:xfrm>
        </p:grpSpPr>
        <p:sp>
          <p:nvSpPr>
            <p:cNvPr id="4" name="左大括弧 3">
              <a:extLst>
                <a:ext uri="{FF2B5EF4-FFF2-40B4-BE49-F238E27FC236}">
                  <a16:creationId xmlns:a16="http://schemas.microsoft.com/office/drawing/2014/main" id="{6071A512-683F-4FEC-B7B7-389553CF7538}"/>
                </a:ext>
              </a:extLst>
            </p:cNvPr>
            <p:cNvSpPr/>
            <p:nvPr/>
          </p:nvSpPr>
          <p:spPr>
            <a:xfrm rot="16200000">
              <a:off x="4621281" y="3088044"/>
              <a:ext cx="455620" cy="1902691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DEB5A6F-859E-4B1C-B366-D704ABA3AB00}"/>
                    </a:ext>
                  </a:extLst>
                </p:cNvPr>
                <p:cNvSpPr txBox="1"/>
                <p:nvPr/>
              </p:nvSpPr>
              <p:spPr>
                <a:xfrm>
                  <a:off x="4281054" y="4497440"/>
                  <a:ext cx="11360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𝑠𝑙𝑜𝑝𝑒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DEB5A6F-859E-4B1C-B366-D704ABA3A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1054" y="4497440"/>
                  <a:ext cx="11360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https://upload.wikimedia.org/wikipedia/commons/thumb/7/7e/Runge-Kutta_slopes.svg/300px-Runge-Kutta_slopes.svg.png">
            <a:extLst>
              <a:ext uri="{FF2B5EF4-FFF2-40B4-BE49-F238E27FC236}">
                <a16:creationId xmlns:a16="http://schemas.microsoft.com/office/drawing/2014/main" id="{55FE6B5E-97B6-4035-A966-51D655E6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65" y="771021"/>
            <a:ext cx="4633768" cy="46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708B8E0-ABEB-4FF9-B426-482121DD8CA7}"/>
              </a:ext>
            </a:extLst>
          </p:cNvPr>
          <p:cNvSpPr/>
          <p:nvPr/>
        </p:nvSpPr>
        <p:spPr>
          <a:xfrm>
            <a:off x="1773382" y="3020291"/>
            <a:ext cx="1644073" cy="5634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4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標題 4">
                <a:extLst>
                  <a:ext uri="{FF2B5EF4-FFF2-40B4-BE49-F238E27FC236}">
                    <a16:creationId xmlns:a16="http://schemas.microsoft.com/office/drawing/2014/main" id="{8617872D-DA22-488E-BD0A-A5C02C1AC1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5400" i="1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TW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5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TW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標題 4">
                <a:extLst>
                  <a:ext uri="{FF2B5EF4-FFF2-40B4-BE49-F238E27FC236}">
                    <a16:creationId xmlns:a16="http://schemas.microsoft.com/office/drawing/2014/main" id="{8617872D-DA22-488E-BD0A-A5C02C1AC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版面配置區 5">
                <a:extLst>
                  <a:ext uri="{FF2B5EF4-FFF2-40B4-BE49-F238E27FC236}">
                    <a16:creationId xmlns:a16="http://schemas.microsoft.com/office/drawing/2014/main" id="{B04EE0E3-EB8C-43AB-81D6-CAAED53ECE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14−2</m:t>
                          </m:r>
                        </m:num>
                        <m:den>
                          <m:r>
                            <a:rPr lang="en-US" altLang="zh-TW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altLang="zh-TW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版面配置區 5">
                <a:extLst>
                  <a:ext uri="{FF2B5EF4-FFF2-40B4-BE49-F238E27FC236}">
                    <a16:creationId xmlns:a16="http://schemas.microsoft.com/office/drawing/2014/main" id="{B04EE0E3-EB8C-43AB-81D6-CAAED53EC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419DA74-E376-4B84-8B5A-ACAA691CC7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版面配置區 7">
                <a:extLst>
                  <a:ext uri="{FF2B5EF4-FFF2-40B4-BE49-F238E27FC236}">
                    <a16:creationId xmlns:a16="http://schemas.microsoft.com/office/drawing/2014/main" id="{46A95445-4BFD-41C6-8BE8-132562E7BA87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14−</m:t>
                          </m:r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TW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altLang="zh-TW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en-US" altLang="zh-TW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版面配置區 7">
                <a:extLst>
                  <a:ext uri="{FF2B5EF4-FFF2-40B4-BE49-F238E27FC236}">
                    <a16:creationId xmlns:a16="http://schemas.microsoft.com/office/drawing/2014/main" id="{46A95445-4BFD-41C6-8BE8-132562E7B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FB045EB-B32F-49F4-8B78-A378AA59A7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284D69-20D0-4393-AE75-7A1BD7ECD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585" y="2821491"/>
            <a:ext cx="4608576" cy="342883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ABB7133-6E2B-468A-898C-89E95BC9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791" y="2821491"/>
            <a:ext cx="4671465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B9254-934A-4779-93C5-102A387D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Extend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10E942-C380-4EBB-8620-63B68BB80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TW" altLang="en-US" sz="2800" dirty="0"/>
                  <a:t>，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800" dirty="0"/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TW" sz="2800" dirty="0"/>
                  <a:t>(slope)</a:t>
                </a:r>
              </a:p>
              <a:p>
                <a:endParaRPr lang="en-US" altLang="zh-TW" sz="28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10E942-C380-4EBB-8620-63B68BB80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70F3818-F76B-4133-8136-8B5BAABD10DE}"/>
                  </a:ext>
                </a:extLst>
              </p:cNvPr>
              <p:cNvSpPr/>
              <p:nvPr/>
            </p:nvSpPr>
            <p:spPr>
              <a:xfrm>
                <a:off x="5523344" y="419798"/>
                <a:ext cx="4849092" cy="7694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4400" b="0" i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4400" b="0" i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4400" b="0" i="1" cap="none" spc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44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TW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70F3818-F76B-4133-8136-8B5BAABD1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344" y="419798"/>
                <a:ext cx="4849092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60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926A3-DCF3-4395-850A-44B424AD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Exact solution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3643875-4B8F-4E07-9796-5D653ACAB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429164"/>
                <a:ext cx="9520158" cy="30371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0.2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−0.4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+0.2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+0.4</m:t>
                        </m:r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3643875-4B8F-4E07-9796-5D653ACAB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429164"/>
                <a:ext cx="9520158" cy="30371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1AD5860F-EF8D-4261-BF31-6F54A823B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" t="51499" r="31290" b="-1"/>
          <a:stretch/>
        </p:blipFill>
        <p:spPr>
          <a:xfrm>
            <a:off x="1534696" y="3429000"/>
            <a:ext cx="8894619" cy="10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4B1A9-371F-4154-A2BF-2854BA91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C926FD-38E0-43BA-A2D6-692042860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578041-4B68-4876-A993-7895AA85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7" y="794681"/>
            <a:ext cx="9525340" cy="3302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B90BA4-3F55-4EEA-A50B-4C2614040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" t="17515" b="12484"/>
          <a:stretch/>
        </p:blipFill>
        <p:spPr>
          <a:xfrm>
            <a:off x="1560619" y="4340506"/>
            <a:ext cx="9525340" cy="3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1B98B-6D36-4C37-9440-01902852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Drawing the exact solution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7FCEA2-A625-4CE6-8CF9-7D41B9C5D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1D992D-94FB-4F73-B146-5DCC57CD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2015732"/>
            <a:ext cx="7247202" cy="2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5061B-C3AE-4D51-BB91-514C7FB7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0~2 exact solution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AAB4EA-0227-41B3-AD71-491C7D8BA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09CC5C-6ED1-4B9D-A926-88E01228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41" y="527428"/>
            <a:ext cx="6152342" cy="46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9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CE9CA-7976-4AF1-8FC7-4652E9BF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5B6C47-1FD7-457F-976C-01E733417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E78AF2-424F-4B1E-A5AD-1A8E8513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6" y="804519"/>
            <a:ext cx="9513864" cy="45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43134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1115</TotalTime>
  <Words>195</Words>
  <Application>Microsoft Office PowerPoint</Application>
  <PresentationFormat>寬螢幕</PresentationFormat>
  <Paragraphs>37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新細明體</vt:lpstr>
      <vt:lpstr>Arial</vt:lpstr>
      <vt:lpstr>Arial Black</vt:lpstr>
      <vt:lpstr>Cambria Math</vt:lpstr>
      <vt:lpstr>Palatino Linotype</vt:lpstr>
      <vt:lpstr>圖庫</vt:lpstr>
      <vt:lpstr>計算物理</vt:lpstr>
      <vt:lpstr>Problem</vt:lpstr>
      <vt:lpstr>Runge kutta?</vt:lpstr>
      <vt:lpstr>Extend</vt:lpstr>
      <vt:lpstr>Exact solution</vt:lpstr>
      <vt:lpstr>PowerPoint 簡報</vt:lpstr>
      <vt:lpstr>Drawing the exact solution</vt:lpstr>
      <vt:lpstr>0~2 exact solution</vt:lpstr>
      <vt:lpstr>PowerPoint 簡報</vt:lpstr>
      <vt:lpstr>generation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 vs error</vt:lpstr>
      <vt:lpstr>testing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Error function</vt:lpstr>
      <vt:lpstr>PowerPoint 簡報</vt:lpstr>
      <vt:lpstr>error</vt:lpstr>
      <vt:lpstr>O(h^4)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</dc:title>
  <dc:creator>明崴 歐陽</dc:creator>
  <cp:lastModifiedBy>明崴 歐陽</cp:lastModifiedBy>
  <cp:revision>31</cp:revision>
  <dcterms:created xsi:type="dcterms:W3CDTF">2019-12-21T12:02:12Z</dcterms:created>
  <dcterms:modified xsi:type="dcterms:W3CDTF">2019-12-26T10:19:15Z</dcterms:modified>
</cp:coreProperties>
</file>